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5B349-D35F-4D12-91C7-C7C3E51524C5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329B-CED2-4B79-AE3D-9B65AF8E5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023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EAA0-B624-4C44-86EC-75243EF91E02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875FC-9460-432D-A655-6CE2BF263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4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88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64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6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7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40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5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9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9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FFA55-572E-40E7-BC45-A023C58BCA6A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9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8" y="507346"/>
            <a:ext cx="1206070" cy="307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425542"/>
            <a:ext cx="4038600" cy="60998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	    Oxford University </a:t>
            </a:r>
          </a:p>
          <a:p>
            <a:pPr marL="0" indent="0">
              <a:buNone/>
            </a:pPr>
            <a:r>
              <a:rPr lang="en-GB" sz="2400" dirty="0"/>
              <a:t>Speculative Fiction Group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sci fi, fantasy, cult media and all things speculative.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Sat 0</a:t>
            </a:r>
            <a:r>
              <a:rPr lang="en-GB" sz="1600" baseline="30000" dirty="0"/>
              <a:t>th</a:t>
            </a:r>
            <a:r>
              <a:rPr lang="en-GB" sz="1600" dirty="0"/>
              <a:t> Week (6th Oct) 2-5pm: 	</a:t>
            </a:r>
            <a:r>
              <a:rPr lang="en-GB" sz="1600" b="1" dirty="0"/>
              <a:t>Freshers’ Cakes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In </a:t>
            </a:r>
            <a:r>
              <a:rPr lang="en-GB" sz="1600" dirty="0"/>
              <a:t>SNSC Le May Room at Worcester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. Drop in for </a:t>
            </a:r>
            <a:r>
              <a:rPr lang="en-US" sz="1600" dirty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>
                <a:ea typeface="HG Mincho Light J" pitchFamily="2"/>
                <a:cs typeface="Luxi Sans" pitchFamily="2"/>
              </a:rPr>
              <a:t>cake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drinks, nibbles, and to meet the crew and fellow geeky freshers!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Wed 1</a:t>
            </a:r>
            <a:r>
              <a:rPr lang="en-GB" sz="1600" baseline="30000" dirty="0"/>
              <a:t>st</a:t>
            </a:r>
            <a:r>
              <a:rPr lang="en-GB" sz="1600" dirty="0"/>
              <a:t> Week (10</a:t>
            </a:r>
            <a:r>
              <a:rPr lang="en-GB" sz="1600" baseline="30000" dirty="0"/>
              <a:t>th</a:t>
            </a:r>
            <a:r>
              <a:rPr lang="en-GB" sz="1600" dirty="0"/>
              <a:t> Oct) 8pm:</a:t>
            </a: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b="1" dirty="0"/>
              <a:t>Desert Planet Books</a:t>
            </a:r>
          </a:p>
          <a:p>
            <a:pPr lvl="0"/>
            <a:r>
              <a:rPr lang="en-GB" sz="1600" dirty="0"/>
              <a:t>	Location TBC. </a:t>
            </a:r>
            <a:r>
              <a:rPr lang="en-US" sz="1600" dirty="0"/>
              <a:t>W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Come along to our first regular meeting of term for a lively discussion. Audience contributions are encouraged, but no worries if you’re feeling a bit shy!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b="1" dirty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 meet every Wednesday at 8pm, mostly in Pembroke, Somerville or Worcester.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We’re kicking off with Desert Planet Books, followed by a collaborative storytelling evening. This term among other things we will also be playing Werewolf (a fiendish and silly role-playing game), discussing Jasper </a:t>
            </a:r>
            <a:r>
              <a:rPr lang="en-US" sz="1600" dirty="0" err="1">
                <a:ea typeface="HG Mincho Light J" pitchFamily="2"/>
                <a:cs typeface="Luxi Sans" pitchFamily="2"/>
              </a:rPr>
              <a:t>Fforde’s</a:t>
            </a:r>
            <a:r>
              <a:rPr lang="en-US" sz="1600" dirty="0">
                <a:ea typeface="HG Mincho Light J" pitchFamily="2"/>
                <a:cs typeface="Luxi Sans" pitchFamily="2"/>
              </a:rPr>
              <a:t> writing, and watching the fabulous </a:t>
            </a:r>
            <a:r>
              <a:rPr lang="en-GB" sz="1600" dirty="0"/>
              <a:t>"What We Do in the Shadows“ for our Halloween event.</a:t>
            </a: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600" b="1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Every now and again we also host a Sunday library meeting, held from 8pm till late in our librarian's college room or occasionally in the pub! These evenings are an opportunity to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and chat about life, the universe and Everything, whilst also perusing OUSFG’s library of around 600 books.</a:t>
            </a:r>
            <a:endParaRPr lang="en-GB" sz="1600" dirty="0"/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events mailing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Or </a:t>
            </a:r>
            <a:r>
              <a:rPr lang="en-US" sz="1300" b="1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look for us on Facebook at @</a:t>
            </a:r>
            <a:r>
              <a:rPr lang="en-US" sz="1300" b="1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ousfg</a:t>
            </a:r>
            <a:endParaRPr lang="en-US" sz="1300" b="1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596" y="2443794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6825" y="4014356"/>
            <a:ext cx="822233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773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8" y="507346"/>
            <a:ext cx="1206070" cy="307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425542"/>
            <a:ext cx="4038600" cy="60998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	    Oxford University </a:t>
            </a:r>
          </a:p>
          <a:p>
            <a:pPr marL="0" indent="0">
              <a:buNone/>
            </a:pPr>
            <a:r>
              <a:rPr lang="en-GB" sz="2400" dirty="0"/>
              <a:t>Speculative Fiction Group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sci fi, fantasy, cult media and all things speculative.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Sat 1</a:t>
            </a:r>
            <a:r>
              <a:rPr lang="en-GB" sz="1600" baseline="30000" dirty="0"/>
              <a:t>st</a:t>
            </a:r>
            <a:r>
              <a:rPr lang="en-GB" sz="1600" dirty="0"/>
              <a:t> Week (6th Oct) 2-5pm: 	</a:t>
            </a:r>
            <a:r>
              <a:rPr lang="en-GB" sz="1600" b="1" dirty="0"/>
              <a:t>Freshers’ Cakes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In </a:t>
            </a:r>
            <a:r>
              <a:rPr lang="en-GB" sz="1600" dirty="0"/>
              <a:t>SNSC Le May Room at Worcester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. Drop in for </a:t>
            </a:r>
            <a:r>
              <a:rPr lang="en-US" sz="1600" dirty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>
                <a:ea typeface="HG Mincho Light J" pitchFamily="2"/>
                <a:cs typeface="Luxi Sans" pitchFamily="2"/>
              </a:rPr>
              <a:t>cake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drinks, nibbles, and to meet the crew and fellow geeky freshers!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Wed 1</a:t>
            </a:r>
            <a:r>
              <a:rPr lang="en-GB" sz="1600" baseline="30000" dirty="0"/>
              <a:t>st</a:t>
            </a:r>
            <a:r>
              <a:rPr lang="en-GB" sz="1600" dirty="0"/>
              <a:t> Week (10</a:t>
            </a:r>
            <a:r>
              <a:rPr lang="en-GB" sz="1600" baseline="30000" dirty="0"/>
              <a:t>th</a:t>
            </a:r>
            <a:r>
              <a:rPr lang="en-GB" sz="1600" dirty="0"/>
              <a:t> Oct) 8pm:</a:t>
            </a: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b="1" dirty="0"/>
              <a:t>Desert Planet Books</a:t>
            </a:r>
          </a:p>
          <a:p>
            <a:pPr lvl="0"/>
            <a:r>
              <a:rPr lang="en-GB" sz="1600" dirty="0"/>
              <a:t>	Location TBC. </a:t>
            </a:r>
            <a:r>
              <a:rPr lang="en-US" sz="1600" dirty="0"/>
              <a:t>W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Come along to our first regular meeting of term for a lively discussion. Audience contributions are encouraged, but no worries if you’re feeling a bit shy!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b="1" dirty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 meet every Wednesday at 8pm, mostly in Pembroke, Somerville or Worcester.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We’re kicking off with Desert Planet Books, followed by a collaborative storytelling evening. This term among other things we will also be playing Werewolf (a fiendish and silly role-playing game), discussing Jasper </a:t>
            </a:r>
            <a:r>
              <a:rPr lang="en-US" sz="1600" dirty="0" err="1">
                <a:ea typeface="HG Mincho Light J" pitchFamily="2"/>
                <a:cs typeface="Luxi Sans" pitchFamily="2"/>
              </a:rPr>
              <a:t>Fford’s</a:t>
            </a:r>
            <a:r>
              <a:rPr lang="en-US" sz="1600" dirty="0">
                <a:ea typeface="HG Mincho Light J" pitchFamily="2"/>
                <a:cs typeface="Luxi Sans" pitchFamily="2"/>
              </a:rPr>
              <a:t> writing, and watching the fabulous </a:t>
            </a:r>
            <a:r>
              <a:rPr lang="en-GB" sz="1600" dirty="0"/>
              <a:t>"What We Do in the Shadows“ for our Halloween event.</a:t>
            </a: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600" b="1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Every now and again we also host a Sunday library meeting, held from 8pm till late in our librarian's college room or occasionally in the pub! These evenings are an opportunity to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and chat about life, the universe and Everything, whilst also perusing OUSFG’s library of around 600 books.</a:t>
            </a:r>
            <a:endParaRPr lang="en-GB" sz="1600" dirty="0"/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events mailing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Or look for us on Facebook at @</a:t>
            </a:r>
            <a:r>
              <a:rPr lang="en-US" sz="130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ousfg</a:t>
            </a:r>
            <a:endParaRPr lang="en-US" sz="130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596" y="2443794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6825" y="4014356"/>
            <a:ext cx="822233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0472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350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HG Mincho Light J</vt:lpstr>
      <vt:lpstr>Luxi Sans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Lyuba Bozhilova</dc:creator>
  <cp:lastModifiedBy>Ash</cp:lastModifiedBy>
  <cp:revision>13</cp:revision>
  <cp:lastPrinted>2016-10-02T16:37:18Z</cp:lastPrinted>
  <dcterms:created xsi:type="dcterms:W3CDTF">2016-10-02T15:42:17Z</dcterms:created>
  <dcterms:modified xsi:type="dcterms:W3CDTF">2018-10-02T21:40:22Z</dcterms:modified>
</cp:coreProperties>
</file>